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53" r:id="rId3"/>
    <p:sldId id="354" r:id="rId4"/>
    <p:sldId id="355" r:id="rId5"/>
    <p:sldId id="356" r:id="rId6"/>
    <p:sldId id="357" r:id="rId7"/>
    <p:sldId id="358" r:id="rId8"/>
    <p:sldId id="359" r:id="rId9"/>
    <p:sldId id="360" r:id="rId10"/>
    <p:sldId id="361" r:id="rId11"/>
    <p:sldId id="362" r:id="rId12"/>
    <p:sldId id="363" r:id="rId13"/>
    <p:sldId id="364" r:id="rId14"/>
    <p:sldId id="365" r:id="rId15"/>
    <p:sldId id="366" r:id="rId16"/>
    <p:sldId id="367" r:id="rId17"/>
    <p:sldId id="368" r:id="rId18"/>
    <p:sldId id="369" r:id="rId19"/>
    <p:sldId id="370" r:id="rId20"/>
    <p:sldId id="371" r:id="rId21"/>
    <p:sldId id="372" r:id="rId22"/>
    <p:sldId id="373" r:id="rId23"/>
    <p:sldId id="374" r:id="rId24"/>
    <p:sldId id="375" r:id="rId25"/>
    <p:sldId id="376" r:id="rId26"/>
    <p:sldId id="377" r:id="rId27"/>
    <p:sldId id="378" r:id="rId28"/>
    <p:sldId id="379" r:id="rId29"/>
    <p:sldId id="380" r:id="rId30"/>
    <p:sldId id="381" r:id="rId31"/>
    <p:sldId id="382" r:id="rId32"/>
    <p:sldId id="383" r:id="rId33"/>
    <p:sldId id="384" r:id="rId34"/>
    <p:sldId id="385" r:id="rId35"/>
    <p:sldId id="386" r:id="rId36"/>
    <p:sldId id="387" r:id="rId37"/>
    <p:sldId id="388" r:id="rId38"/>
    <p:sldId id="389" r:id="rId39"/>
    <p:sldId id="390" r:id="rId40"/>
    <p:sldId id="391" r:id="rId41"/>
    <p:sldId id="392" r:id="rId42"/>
    <p:sldId id="393" r:id="rId43"/>
    <p:sldId id="394" r:id="rId44"/>
    <p:sldId id="395" r:id="rId45"/>
    <p:sldId id="396" r:id="rId46"/>
    <p:sldId id="397" r:id="rId47"/>
    <p:sldId id="398" r:id="rId48"/>
    <p:sldId id="399" r:id="rId49"/>
    <p:sldId id="400" r:id="rId50"/>
    <p:sldId id="401" r:id="rId51"/>
    <p:sldId id="402" r:id="rId52"/>
    <p:sldId id="403" r:id="rId53"/>
    <p:sldId id="404" r:id="rId54"/>
    <p:sldId id="405" r:id="rId55"/>
    <p:sldId id="406" r:id="rId56"/>
    <p:sldId id="407" r:id="rId57"/>
    <p:sldId id="408" r:id="rId58"/>
    <p:sldId id="409" r:id="rId59"/>
    <p:sldId id="410" r:id="rId60"/>
    <p:sldId id="411" r:id="rId61"/>
    <p:sldId id="412" r:id="rId62"/>
    <p:sldId id="413" r:id="rId63"/>
    <p:sldId id="414" r:id="rId64"/>
    <p:sldId id="415" r:id="rId65"/>
    <p:sldId id="416" r:id="rId66"/>
    <p:sldId id="417" r:id="rId67"/>
    <p:sldId id="418" r:id="rId68"/>
    <p:sldId id="419" r:id="rId69"/>
    <p:sldId id="420" r:id="rId70"/>
    <p:sldId id="421" r:id="rId71"/>
    <p:sldId id="422" r:id="rId72"/>
    <p:sldId id="423" r:id="rId73"/>
    <p:sldId id="424" r:id="rId74"/>
    <p:sldId id="429" r:id="rId75"/>
    <p:sldId id="430" r:id="rId76"/>
    <p:sldId id="431" r:id="rId77"/>
    <p:sldId id="432" r:id="rId78"/>
    <p:sldId id="433" r:id="rId79"/>
    <p:sldId id="428" r:id="rId80"/>
    <p:sldId id="427" r:id="rId81"/>
    <p:sldId id="426" r:id="rId82"/>
    <p:sldId id="425" r:id="rId83"/>
    <p:sldId id="351" r:id="rId8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1EF846-F3D9-4152-8E69-3E90E250C706}" type="datetimeFigureOut">
              <a:rPr lang="en-US" smtClean="0"/>
              <a:t>11/27/2017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F63F5-7A59-4EDD-AA07-6C065374F0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7950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1EF846-F3D9-4152-8E69-3E90E250C706}" type="datetimeFigureOut">
              <a:rPr lang="en-US" smtClean="0"/>
              <a:t>11/27/2017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F63F5-7A59-4EDD-AA07-6C065374F0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7608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1EF846-F3D9-4152-8E69-3E90E250C706}" type="datetimeFigureOut">
              <a:rPr lang="en-US" smtClean="0"/>
              <a:t>11/27/2017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F63F5-7A59-4EDD-AA07-6C065374F0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7664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1EF846-F3D9-4152-8E69-3E90E250C706}" type="datetimeFigureOut">
              <a:rPr lang="en-US" smtClean="0"/>
              <a:t>11/27/2017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F63F5-7A59-4EDD-AA07-6C065374F0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8237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1EF846-F3D9-4152-8E69-3E90E250C706}" type="datetimeFigureOut">
              <a:rPr lang="en-US" smtClean="0"/>
              <a:t>11/27/2017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F63F5-7A59-4EDD-AA07-6C065374F0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3100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1EF846-F3D9-4152-8E69-3E90E250C706}" type="datetimeFigureOut">
              <a:rPr lang="en-US" smtClean="0"/>
              <a:t>11/27/2017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F63F5-7A59-4EDD-AA07-6C065374F0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0073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1EF846-F3D9-4152-8E69-3E90E250C706}" type="datetimeFigureOut">
              <a:rPr lang="en-US" smtClean="0"/>
              <a:t>11/27/2017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F63F5-7A59-4EDD-AA07-6C065374F0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2525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1EF846-F3D9-4152-8E69-3E90E250C706}" type="datetimeFigureOut">
              <a:rPr lang="en-US" smtClean="0"/>
              <a:t>11/27/2017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F63F5-7A59-4EDD-AA07-6C065374F0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909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1EF846-F3D9-4152-8E69-3E90E250C706}" type="datetimeFigureOut">
              <a:rPr lang="en-US" smtClean="0"/>
              <a:t>11/27/2017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F63F5-7A59-4EDD-AA07-6C065374F0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7570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1EF846-F3D9-4152-8E69-3E90E250C706}" type="datetimeFigureOut">
              <a:rPr lang="en-US" smtClean="0"/>
              <a:t>11/27/2017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F63F5-7A59-4EDD-AA07-6C065374F0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1692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1EF846-F3D9-4152-8E69-3E90E250C706}" type="datetimeFigureOut">
              <a:rPr lang="en-US" smtClean="0"/>
              <a:t>11/27/2017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F63F5-7A59-4EDD-AA07-6C065374F0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0324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1EF846-F3D9-4152-8E69-3E90E250C706}" type="datetimeFigureOut">
              <a:rPr lang="en-US" smtClean="0"/>
              <a:t>11/27/2017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1F63F5-7A59-4EDD-AA07-6C065374F0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7545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660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Micro Service Architecture</a:t>
            </a:r>
            <a:br>
              <a:rPr lang="en-US" sz="660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CQRS</a:t>
            </a:r>
            <a:endParaRPr lang="en-US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8000" y="5202238"/>
            <a:ext cx="9144000" cy="1655762"/>
          </a:xfrm>
        </p:spPr>
        <p:txBody>
          <a:bodyPr>
            <a:normAutofit/>
          </a:bodyPr>
          <a:lstStyle/>
          <a:p>
            <a:pPr algn="r"/>
            <a:r>
              <a:rPr lang="en-US" sz="4400" u="sng" dirty="0" smtClean="0"/>
              <a:t>Suresh Selvaraj </a:t>
            </a:r>
            <a:endParaRPr lang="en-US" sz="4400" u="sng" dirty="0"/>
          </a:p>
        </p:txBody>
      </p:sp>
    </p:spTree>
    <p:extLst>
      <p:ext uri="{BB962C8B-B14F-4D97-AF65-F5344CB8AC3E}">
        <p14:creationId xmlns:p14="http://schemas.microsoft.com/office/powerpoint/2010/main" val="675052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7500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6932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9880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5146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686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6553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6062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2337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2909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9186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924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5010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9065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6381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0364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4306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3234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0584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061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7350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3764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8129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4093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9879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758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1074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5180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9734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285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03030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7892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5577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25712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52208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66803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95910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60066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57690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67280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84437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56092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26625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6048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66283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11052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74440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61675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70443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42153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25376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27677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32645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13409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7743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83319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64273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66410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75026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42821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16184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47841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8052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74606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1982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3173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61538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75397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59117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40926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74950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79441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54101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10002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91514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45233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3939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62688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95483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938363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101419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3041" y="285677"/>
            <a:ext cx="8077379" cy="6363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6159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4772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1583</TotalTime>
  <Words>5</Words>
  <Application>Microsoft Office PowerPoint</Application>
  <PresentationFormat>Widescreen</PresentationFormat>
  <Paragraphs>2</Paragraphs>
  <Slides>83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83</vt:i4>
      </vt:variant>
    </vt:vector>
  </HeadingPairs>
  <TitlesOfParts>
    <vt:vector size="87" baseType="lpstr">
      <vt:lpstr>Arial</vt:lpstr>
      <vt:lpstr>Calibri</vt:lpstr>
      <vt:lpstr>Calibri Light</vt:lpstr>
      <vt:lpstr>Office Theme</vt:lpstr>
      <vt:lpstr>Micro Service Architecture CQRS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Cognizant Technology Solutions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 Service Architecture</dc:title>
  <dc:creator>Selvaraj, Suresh (Cognizant)</dc:creator>
  <cp:lastModifiedBy>Selvaraj, Suresh (Cognizant)</cp:lastModifiedBy>
  <cp:revision>53</cp:revision>
  <dcterms:created xsi:type="dcterms:W3CDTF">2017-11-20T09:54:05Z</dcterms:created>
  <dcterms:modified xsi:type="dcterms:W3CDTF">2017-11-27T14:40:36Z</dcterms:modified>
</cp:coreProperties>
</file>